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2" r:id="rId3"/>
    <p:sldId id="299" r:id="rId4"/>
    <p:sldId id="316" r:id="rId5"/>
    <p:sldId id="322" r:id="rId6"/>
    <p:sldId id="328" r:id="rId7"/>
    <p:sldId id="326" r:id="rId8"/>
    <p:sldId id="330" r:id="rId9"/>
    <p:sldId id="329" r:id="rId10"/>
    <p:sldId id="327" r:id="rId11"/>
    <p:sldId id="297" r:id="rId12"/>
    <p:sldId id="318" r:id="rId13"/>
    <p:sldId id="32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>
        <p:scale>
          <a:sx n="128" d="100"/>
          <a:sy n="128" d="100"/>
        </p:scale>
        <p:origin x="-6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15CA-0072-1040-B5A1-6F062F3FCC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A77DB-F7E6-A24A-A1B1-7EA6114D4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1D022-BC28-DF40-8E3F-029F79DAC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E63D8-E7AD-A54A-8283-FE6B60CFB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49388-9EA9-6744-BC3D-749F28CF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09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0BE6-7A96-9D40-852A-B66B66F3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DB049-6A4E-8C42-AE1D-BEA6750B2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5E28A-5D38-AA48-914C-4F67897C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B85F6-4EBC-2543-8F5E-914FCDF9F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CF51-EDA1-F748-BC4B-D1E64FD8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0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A382F-5FF8-2443-89DD-061FF9730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460AC-9A52-9444-98D9-F2FAD8120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C1B9A-5C99-8848-8873-5B8EA8BC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9E925-BA16-3342-A6A9-F86AA542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5772D-6649-0244-8F19-3964BFA7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25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489DC-54DA-C144-8773-49C8468A4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FADC4-9446-C94E-8817-08EE2F570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E3F9-9570-E842-82D8-7D6F171A7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660D-49F8-3B41-95C3-C2DC6A07F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FDD65-6FED-4C4A-B4D5-019D6065E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5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E8DAD-461C-4048-8BD5-00739776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F4160-2220-414D-A2CB-083703D56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D4DE9-4B15-A84D-9C0B-0F6D162DE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7BE01-B20D-8A4D-8944-197B5C9A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41B16-B249-2543-8AB1-4D5487927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70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0B17E-9B44-6941-BBD9-4D59CC5D9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6FC6-AD1B-8E49-B854-16D6ABCA4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032AA3-2BF1-4D49-963C-705CCD08C6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706AE6-489C-B643-9785-D805E78FC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90150F-98EA-9347-B8CC-FE132303C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85876-83DA-2B40-A053-A5C9D797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17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B64E-24DD-E549-9F2B-A999BE2A7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EB5148-82CA-B24B-8201-0EF54FFFA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3EA9F-FB81-2247-A82B-AFA796459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181CF-7BF1-CF4B-B39A-046A226CA0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3AA1F-E3BF-4343-A332-F1A81E51CD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5D75D-8DB5-2D42-B408-B27531D70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45C134-FE0B-C94A-9955-9CD4E6723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5A3578-7806-2043-8941-35089FB4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9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16F10-0FA2-F74E-91C1-0DEF54FC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92A734-B925-D149-9E4D-3CEA9A4B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29933-C073-E547-AA7E-167E894C0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D4CB5-2E98-A24A-9919-1E9277B43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13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ABA83-67B9-344E-9F3A-038B7F7A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04A54E-D2F2-E244-86E3-902875D4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7674C-C3BC-B545-B5D6-5EA1E6708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C89B-361A-004C-8D19-6EBA46F7D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296C-E17D-7246-8B0E-8079B535A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7CC1A-FEF9-E042-BB0D-B19BA2A88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62F9F-0ECD-5342-B03E-ABC5D15B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8B3A8-ED2C-C44B-BFB1-0D54C5B3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12132-C3B7-FA4B-8243-3EDD0877A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87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BC435-18D4-FC4A-8013-F2B834BDB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C15A7E-CBC6-1045-83FC-D8D3B46BAE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603CE-4700-B940-9E6B-3CBF05B27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1AA1E-BD6C-034F-A4F2-54263E90B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93F66-D666-2E48-A327-807D2DEF1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082D20-9D9A-C142-BEA7-2F77C90E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F4F1A7-E4A2-9642-9FEC-924A87210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DF3EA-FBF0-B74A-A105-8CD285012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D9026-BA91-FD45-A99E-3520F181BC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73DCD-10FD-AC4E-A8FC-658BCA05BD90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94F06-6FF3-3741-97CC-AAAC45EDE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D4753-E1FD-E44A-B532-1C5456366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61FD3-9A74-CC4D-85E7-694CE66D0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7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4745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06020" y="2053467"/>
                <a:ext cx="3042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2053467"/>
                <a:ext cx="304250" cy="184666"/>
              </a:xfrm>
              <a:prstGeom prst="rect">
                <a:avLst/>
              </a:prstGeom>
              <a:blipFill>
                <a:blip r:embed="rId6"/>
                <a:stretch>
                  <a:fillRect l="-20000" r="-40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461665" cy="184666"/>
              </a:xfrm>
              <a:prstGeom prst="rect">
                <a:avLst/>
              </a:prstGeom>
              <a:blipFill>
                <a:blip r:embed="rId7"/>
                <a:stretch>
                  <a:fillRect l="-18919" t="-25000" r="-540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3682" y="2659473"/>
                <a:ext cx="4629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82" y="2659473"/>
                <a:ext cx="462947" cy="184666"/>
              </a:xfrm>
              <a:prstGeom prst="rect">
                <a:avLst/>
              </a:prstGeom>
              <a:blipFill>
                <a:blip r:embed="rId8"/>
                <a:stretch>
                  <a:fillRect l="-18919" t="-25000" r="-540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97437" y="2049307"/>
                <a:ext cx="30123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37" y="2049307"/>
                <a:ext cx="301236" cy="184666"/>
              </a:xfrm>
              <a:prstGeom prst="rect">
                <a:avLst/>
              </a:prstGeom>
              <a:blipFill>
                <a:blip r:embed="rId9"/>
                <a:stretch>
                  <a:fillRect l="-8000" r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3029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302968" cy="184666"/>
              </a:xfrm>
              <a:prstGeom prst="rect">
                <a:avLst/>
              </a:prstGeom>
              <a:blipFill>
                <a:blip r:embed="rId10"/>
                <a:stretch>
                  <a:fillRect l="-4000" r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21763" y="3076955"/>
                <a:ext cx="4629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63" y="3076955"/>
                <a:ext cx="462947" cy="184666"/>
              </a:xfrm>
              <a:prstGeom prst="rect">
                <a:avLst/>
              </a:prstGeom>
              <a:blipFill>
                <a:blip r:embed="rId11"/>
                <a:stretch>
                  <a:fillRect l="-18421" t="-26667" r="-5263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3029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302968" cy="184666"/>
              </a:xfrm>
              <a:prstGeom prst="rect">
                <a:avLst/>
              </a:prstGeom>
              <a:blipFill>
                <a:blip r:embed="rId12"/>
                <a:stretch>
                  <a:fillRect l="-4000" r="-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30296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302968" cy="184666"/>
              </a:xfrm>
              <a:prstGeom prst="rect">
                <a:avLst/>
              </a:prstGeom>
              <a:blipFill>
                <a:blip r:embed="rId13"/>
                <a:stretch>
                  <a:fillRect l="-8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3042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304250" cy="184666"/>
              </a:xfrm>
              <a:prstGeom prst="rect">
                <a:avLst/>
              </a:prstGeom>
              <a:blipFill>
                <a:blip r:embed="rId14"/>
                <a:stretch>
                  <a:fillRect l="-16000" r="-4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3042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304250" cy="184666"/>
              </a:xfrm>
              <a:prstGeom prst="rect">
                <a:avLst/>
              </a:prstGeom>
              <a:blipFill>
                <a:blip r:embed="rId15"/>
                <a:stretch>
                  <a:fillRect l="-20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54255" y="3062862"/>
                <a:ext cx="46294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55" y="3062862"/>
                <a:ext cx="462947" cy="184666"/>
              </a:xfrm>
              <a:prstGeom prst="rect">
                <a:avLst/>
              </a:prstGeom>
              <a:blipFill>
                <a:blip r:embed="rId16"/>
                <a:stretch>
                  <a:fillRect l="-18421" t="-18750" r="-5263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30425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304250" cy="184666"/>
              </a:xfrm>
              <a:prstGeom prst="rect">
                <a:avLst/>
              </a:prstGeom>
              <a:blipFill>
                <a:blip r:embed="rId28"/>
                <a:stretch>
                  <a:fillRect l="-16000" r="-400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28229" y="1876434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229" y="1876434"/>
                <a:ext cx="461665" cy="184666"/>
              </a:xfrm>
              <a:prstGeom prst="rect">
                <a:avLst/>
              </a:prstGeom>
              <a:blipFill>
                <a:blip r:embed="rId32"/>
                <a:stretch>
                  <a:fillRect l="-18919" t="-18750" r="-5405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61133" y="1892150"/>
                <a:ext cx="46166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133" y="1892150"/>
                <a:ext cx="461665" cy="184666"/>
              </a:xfrm>
              <a:prstGeom prst="rect">
                <a:avLst/>
              </a:prstGeom>
              <a:blipFill>
                <a:blip r:embed="rId33"/>
                <a:stretch>
                  <a:fillRect l="-21622" t="-18750" r="-5405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911AF27-AEB7-1A4C-8AA4-018D8C202DEE}"/>
                  </a:ext>
                </a:extLst>
              </p:cNvPr>
              <p:cNvSpPr/>
              <p:nvPr/>
            </p:nvSpPr>
            <p:spPr>
              <a:xfrm>
                <a:off x="6969005" y="2451521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sz="1200" dirty="0"/>
                  <a:t>-1</a:t>
                </a:r>
              </a:p>
            </p:txBody>
          </p:sp>
        </mc:Choice>
        <mc:Fallback xmlns=""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4911AF27-AEB7-1A4C-8AA4-018D8C202D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005" y="2451521"/>
                <a:ext cx="588335" cy="588335"/>
              </a:xfrm>
              <a:prstGeom prst="ellipse">
                <a:avLst/>
              </a:prstGeom>
              <a:blipFill>
                <a:blip r:embed="rId36"/>
                <a:stretch>
                  <a:fillRect t="-2041" b="-8163"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8DE8A-FF0A-8841-B637-5E72FF72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4"/>
          <a:stretch/>
        </p:blipFill>
        <p:spPr>
          <a:xfrm>
            <a:off x="2194457" y="-1"/>
            <a:ext cx="7467157" cy="6393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4077275" y="277650"/>
            <a:ext cx="6201103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7265" y="2014360"/>
            <a:ext cx="3203902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3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7976900" y="3788104"/>
            <a:ext cx="1094827" cy="10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0A7F9E-E11F-8E4F-8B40-1522E8697BBF}"/>
              </a:ext>
            </a:extLst>
          </p:cNvPr>
          <p:cNvSpPr/>
          <p:nvPr/>
        </p:nvSpPr>
        <p:spPr>
          <a:xfrm>
            <a:off x="3084845" y="3902383"/>
            <a:ext cx="4729609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96AC4A-9515-BE47-99F6-09A07CD9EC87}"/>
              </a:ext>
            </a:extLst>
          </p:cNvPr>
          <p:cNvSpPr/>
          <p:nvPr/>
        </p:nvSpPr>
        <p:spPr>
          <a:xfrm>
            <a:off x="3166067" y="4846145"/>
            <a:ext cx="5916167" cy="1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F7E2B7-9963-DF44-A9F0-DB39E1393B60}"/>
              </a:ext>
            </a:extLst>
          </p:cNvPr>
          <p:cNvSpPr txBox="1"/>
          <p:nvPr/>
        </p:nvSpPr>
        <p:spPr>
          <a:xfrm>
            <a:off x="3389745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45CDD-19D5-554D-8EC9-B66BF3BEF2BA}"/>
              </a:ext>
            </a:extLst>
          </p:cNvPr>
          <p:cNvSpPr txBox="1"/>
          <p:nvPr/>
        </p:nvSpPr>
        <p:spPr>
          <a:xfrm>
            <a:off x="4407410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3F95C-8C4F-2349-8D93-7D64F4208F91}"/>
              </a:ext>
            </a:extLst>
          </p:cNvPr>
          <p:cNvSpPr txBox="1"/>
          <p:nvPr/>
        </p:nvSpPr>
        <p:spPr>
          <a:xfrm>
            <a:off x="5425075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8A0A9-CA35-8042-B04A-2DFAA6674605}"/>
              </a:ext>
            </a:extLst>
          </p:cNvPr>
          <p:cNvSpPr txBox="1"/>
          <p:nvPr/>
        </p:nvSpPr>
        <p:spPr>
          <a:xfrm>
            <a:off x="6442740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FD240-FD26-A94D-9387-19E16BC702FE}"/>
              </a:ext>
            </a:extLst>
          </p:cNvPr>
          <p:cNvSpPr txBox="1"/>
          <p:nvPr/>
        </p:nvSpPr>
        <p:spPr>
          <a:xfrm>
            <a:off x="7389771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FFBED-44A0-364D-8D30-EA866055842A}"/>
              </a:ext>
            </a:extLst>
          </p:cNvPr>
          <p:cNvSpPr txBox="1"/>
          <p:nvPr/>
        </p:nvSpPr>
        <p:spPr>
          <a:xfrm>
            <a:off x="8407436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38347-F73E-5E47-AF27-51518D9B9762}"/>
              </a:ext>
            </a:extLst>
          </p:cNvPr>
          <p:cNvSpPr txBox="1"/>
          <p:nvPr/>
        </p:nvSpPr>
        <p:spPr>
          <a:xfrm>
            <a:off x="2098151" y="5379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76E0-2F2E-8B4C-B3A8-5CF3D7A54244}"/>
              </a:ext>
            </a:extLst>
          </p:cNvPr>
          <p:cNvSpPr txBox="1"/>
          <p:nvPr/>
        </p:nvSpPr>
        <p:spPr>
          <a:xfrm>
            <a:off x="2095807" y="14742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27ED0-F479-C749-917E-5CDB160F4CED}"/>
              </a:ext>
            </a:extLst>
          </p:cNvPr>
          <p:cNvSpPr txBox="1"/>
          <p:nvPr/>
        </p:nvSpPr>
        <p:spPr>
          <a:xfrm>
            <a:off x="2095807" y="23976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0708D-B19A-DF4D-9C44-1A81ED6CD8C8}"/>
              </a:ext>
            </a:extLst>
          </p:cNvPr>
          <p:cNvSpPr txBox="1"/>
          <p:nvPr/>
        </p:nvSpPr>
        <p:spPr>
          <a:xfrm>
            <a:off x="2101090" y="33004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518E6-C9BC-534D-918B-7667920353FB}"/>
              </a:ext>
            </a:extLst>
          </p:cNvPr>
          <p:cNvSpPr txBox="1"/>
          <p:nvPr/>
        </p:nvSpPr>
        <p:spPr>
          <a:xfrm>
            <a:off x="2095807" y="42366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024F4-7AE8-2D4A-A756-896374552B74}"/>
              </a:ext>
            </a:extLst>
          </p:cNvPr>
          <p:cNvSpPr txBox="1"/>
          <p:nvPr/>
        </p:nvSpPr>
        <p:spPr>
          <a:xfrm>
            <a:off x="2098151" y="5160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ACC89F-4848-2040-9017-C0EE56C8A118}"/>
              </a:ext>
            </a:extLst>
          </p:cNvPr>
          <p:cNvSpPr/>
          <p:nvPr/>
        </p:nvSpPr>
        <p:spPr>
          <a:xfrm>
            <a:off x="2923376" y="2967465"/>
            <a:ext cx="4729609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AFC089-6878-4044-B9F8-C3491A474E2A}"/>
              </a:ext>
            </a:extLst>
          </p:cNvPr>
          <p:cNvSpPr/>
          <p:nvPr/>
        </p:nvSpPr>
        <p:spPr>
          <a:xfrm>
            <a:off x="3068676" y="2038598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5D771-AA09-F744-ACF5-FDC2020674BA}"/>
              </a:ext>
            </a:extLst>
          </p:cNvPr>
          <p:cNvSpPr/>
          <p:nvPr/>
        </p:nvSpPr>
        <p:spPr>
          <a:xfrm>
            <a:off x="3084845" y="1116561"/>
            <a:ext cx="2078282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EA1A3A-37CE-5342-BF1D-7B9EA318CBF0}"/>
              </a:ext>
            </a:extLst>
          </p:cNvPr>
          <p:cNvSpPr/>
          <p:nvPr/>
        </p:nvSpPr>
        <p:spPr>
          <a:xfrm>
            <a:off x="3064770" y="181643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691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2FD2D72-C380-8C4B-A2DA-7F4E01D2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5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A9CA6CC-475A-B742-AF72-8E245B586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9C75219-BE3C-FF48-BFB5-1CE0909E3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8" r="50359"/>
          <a:stretch/>
        </p:blipFill>
        <p:spPr>
          <a:xfrm>
            <a:off x="3470070" y="1804538"/>
            <a:ext cx="2491991" cy="3108243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5F274A7-D240-B24A-A9DF-C5D83DB2B0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24" r="29693"/>
          <a:stretch/>
        </p:blipFill>
        <p:spPr>
          <a:xfrm>
            <a:off x="5962061" y="1804539"/>
            <a:ext cx="2491991" cy="3108243"/>
          </a:xfrm>
          <a:prstGeom prst="rect">
            <a:avLst/>
          </a:prstGeom>
        </p:spPr>
      </p:pic>
      <p:pic>
        <p:nvPicPr>
          <p:cNvPr id="4" name="Picture 3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E264AC5-97D0-1349-A234-5AEDDD67F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918" r="2572"/>
          <a:stretch/>
        </p:blipFill>
        <p:spPr>
          <a:xfrm>
            <a:off x="8454052" y="1804539"/>
            <a:ext cx="3396344" cy="3108243"/>
          </a:xfrm>
          <a:prstGeom prst="rect">
            <a:avLst/>
          </a:prstGeom>
        </p:spPr>
      </p:pic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269F51F-F3E5-1A4A-849B-924BB21F9A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95" r="70953"/>
          <a:stretch/>
        </p:blipFill>
        <p:spPr>
          <a:xfrm>
            <a:off x="746926" y="1804538"/>
            <a:ext cx="2723144" cy="31082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505164" y="1672047"/>
            <a:ext cx="904460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5C57651-68B5-CB46-9826-B500A4C55892}"/>
              </a:ext>
            </a:extLst>
          </p:cNvPr>
          <p:cNvSpPr txBox="1"/>
          <p:nvPr/>
        </p:nvSpPr>
        <p:spPr>
          <a:xfrm>
            <a:off x="4436867" y="1296707"/>
            <a:ext cx="3050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Environmental predictability (k)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464825" y="1767749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935708" y="1767749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429133" y="1767749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953768" y="1767749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242467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BE7B30-A613-D742-AB3C-D0DA37126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74" y="1200810"/>
            <a:ext cx="8963153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 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5231A8-E660-F94C-8558-EA3579D7B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29" y="1211319"/>
            <a:ext cx="7928095" cy="3666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F314CA-11A5-024D-BBF8-4B119D70F0B7}"/>
              </a:ext>
            </a:extLst>
          </p:cNvPr>
          <p:cNvSpPr txBox="1"/>
          <p:nvPr/>
        </p:nvSpPr>
        <p:spPr>
          <a:xfrm>
            <a:off x="2533903" y="121132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337590-1873-0948-A3D9-D5E389412178}"/>
              </a:ext>
            </a:extLst>
          </p:cNvPr>
          <p:cNvSpPr txBox="1"/>
          <p:nvPr/>
        </p:nvSpPr>
        <p:spPr>
          <a:xfrm>
            <a:off x="6086314" y="121132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E8284-7A7D-C347-8F3D-95F793F2AD4B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</a:t>
            </a:r>
          </a:p>
        </p:txBody>
      </p:sp>
    </p:spTree>
    <p:extLst>
      <p:ext uri="{BB962C8B-B14F-4D97-AF65-F5344CB8AC3E}">
        <p14:creationId xmlns:p14="http://schemas.microsoft.com/office/powerpoint/2010/main" val="2359938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B59A77-98AF-8F42-877F-934E6266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83" y="318053"/>
            <a:ext cx="7315200" cy="64458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3966743" y="812495"/>
            <a:ext cx="6201103" cy="71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4951212" y="1723392"/>
            <a:ext cx="4049985" cy="714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888384" y="2469626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6897377" y="3303446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7906370" y="4137267"/>
            <a:ext cx="1094827" cy="10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416178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8DE8A-FF0A-8841-B637-5E72FF72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4"/>
          <a:stretch/>
        </p:blipFill>
        <p:spPr>
          <a:xfrm>
            <a:off x="2194457" y="-1"/>
            <a:ext cx="7467157" cy="6393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4077275" y="277650"/>
            <a:ext cx="6201103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3842" y="2004849"/>
            <a:ext cx="3203902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3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7976900" y="3788104"/>
            <a:ext cx="1094827" cy="10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</p:spTree>
    <p:extLst>
      <p:ext uri="{BB962C8B-B14F-4D97-AF65-F5344CB8AC3E}">
        <p14:creationId xmlns:p14="http://schemas.microsoft.com/office/powerpoint/2010/main" val="181379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8DE8A-FF0A-8841-B637-5E72FF72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4"/>
          <a:stretch/>
        </p:blipFill>
        <p:spPr>
          <a:xfrm>
            <a:off x="2194457" y="-1"/>
            <a:ext cx="7467157" cy="6393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4077275" y="277650"/>
            <a:ext cx="6201103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3842" y="2004849"/>
            <a:ext cx="3203902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3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7976900" y="3788104"/>
            <a:ext cx="1094827" cy="10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864E27-A1A2-7F42-809D-977DB49D0611}"/>
              </a:ext>
            </a:extLst>
          </p:cNvPr>
          <p:cNvCxnSpPr/>
          <p:nvPr/>
        </p:nvCxnSpPr>
        <p:spPr>
          <a:xfrm>
            <a:off x="3084844" y="6302787"/>
            <a:ext cx="5817996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958E0-73E0-734B-B473-5903BF72134E}"/>
              </a:ext>
            </a:extLst>
          </p:cNvPr>
          <p:cNvCxnSpPr>
            <a:cxnSpLocks/>
          </p:cNvCxnSpPr>
          <p:nvPr/>
        </p:nvCxnSpPr>
        <p:spPr>
          <a:xfrm>
            <a:off x="2405472" y="426176"/>
            <a:ext cx="0" cy="5261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368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8DE8A-FF0A-8841-B637-5E72FF72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4"/>
          <a:stretch/>
        </p:blipFill>
        <p:spPr>
          <a:xfrm>
            <a:off x="2194457" y="-1"/>
            <a:ext cx="7467157" cy="6393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4077275" y="277650"/>
            <a:ext cx="6201103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7265" y="2014360"/>
            <a:ext cx="3203902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3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7976900" y="3788104"/>
            <a:ext cx="1094827" cy="10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958E0-73E0-734B-B473-5903BF72134E}"/>
              </a:ext>
            </a:extLst>
          </p:cNvPr>
          <p:cNvCxnSpPr>
            <a:cxnSpLocks/>
          </p:cNvCxnSpPr>
          <p:nvPr/>
        </p:nvCxnSpPr>
        <p:spPr>
          <a:xfrm>
            <a:off x="2445229" y="452459"/>
            <a:ext cx="0" cy="5261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0A7F9E-E11F-8E4F-8B40-1522E8697BBF}"/>
              </a:ext>
            </a:extLst>
          </p:cNvPr>
          <p:cNvSpPr/>
          <p:nvPr/>
        </p:nvSpPr>
        <p:spPr>
          <a:xfrm>
            <a:off x="3084845" y="3902383"/>
            <a:ext cx="4729609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96AC4A-9515-BE47-99F6-09A07CD9EC87}"/>
              </a:ext>
            </a:extLst>
          </p:cNvPr>
          <p:cNvSpPr/>
          <p:nvPr/>
        </p:nvSpPr>
        <p:spPr>
          <a:xfrm>
            <a:off x="3166067" y="4846145"/>
            <a:ext cx="5916167" cy="1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F7E2B7-9963-DF44-A9F0-DB39E1393B60}"/>
              </a:ext>
            </a:extLst>
          </p:cNvPr>
          <p:cNvSpPr txBox="1"/>
          <p:nvPr/>
        </p:nvSpPr>
        <p:spPr>
          <a:xfrm>
            <a:off x="3389745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45CDD-19D5-554D-8EC9-B66BF3BEF2BA}"/>
              </a:ext>
            </a:extLst>
          </p:cNvPr>
          <p:cNvSpPr txBox="1"/>
          <p:nvPr/>
        </p:nvSpPr>
        <p:spPr>
          <a:xfrm>
            <a:off x="4407410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3F95C-8C4F-2349-8D93-7D64F4208F91}"/>
              </a:ext>
            </a:extLst>
          </p:cNvPr>
          <p:cNvSpPr txBox="1"/>
          <p:nvPr/>
        </p:nvSpPr>
        <p:spPr>
          <a:xfrm>
            <a:off x="5425075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8A0A9-CA35-8042-B04A-2DFAA6674605}"/>
              </a:ext>
            </a:extLst>
          </p:cNvPr>
          <p:cNvSpPr txBox="1"/>
          <p:nvPr/>
        </p:nvSpPr>
        <p:spPr>
          <a:xfrm>
            <a:off x="6442740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FD240-FD26-A94D-9387-19E16BC702FE}"/>
              </a:ext>
            </a:extLst>
          </p:cNvPr>
          <p:cNvSpPr txBox="1"/>
          <p:nvPr/>
        </p:nvSpPr>
        <p:spPr>
          <a:xfrm>
            <a:off x="7389771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FFBED-44A0-364D-8D30-EA866055842A}"/>
              </a:ext>
            </a:extLst>
          </p:cNvPr>
          <p:cNvSpPr txBox="1"/>
          <p:nvPr/>
        </p:nvSpPr>
        <p:spPr>
          <a:xfrm>
            <a:off x="8407436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38347-F73E-5E47-AF27-51518D9B9762}"/>
              </a:ext>
            </a:extLst>
          </p:cNvPr>
          <p:cNvSpPr txBox="1"/>
          <p:nvPr/>
        </p:nvSpPr>
        <p:spPr>
          <a:xfrm>
            <a:off x="2098151" y="5379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76E0-2F2E-8B4C-B3A8-5CF3D7A54244}"/>
              </a:ext>
            </a:extLst>
          </p:cNvPr>
          <p:cNvSpPr txBox="1"/>
          <p:nvPr/>
        </p:nvSpPr>
        <p:spPr>
          <a:xfrm>
            <a:off x="2095807" y="14742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27ED0-F479-C749-917E-5CDB160F4CED}"/>
              </a:ext>
            </a:extLst>
          </p:cNvPr>
          <p:cNvSpPr txBox="1"/>
          <p:nvPr/>
        </p:nvSpPr>
        <p:spPr>
          <a:xfrm>
            <a:off x="2095807" y="23976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0708D-B19A-DF4D-9C44-1A81ED6CD8C8}"/>
              </a:ext>
            </a:extLst>
          </p:cNvPr>
          <p:cNvSpPr txBox="1"/>
          <p:nvPr/>
        </p:nvSpPr>
        <p:spPr>
          <a:xfrm>
            <a:off x="2101090" y="33004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518E6-C9BC-534D-918B-7667920353FB}"/>
              </a:ext>
            </a:extLst>
          </p:cNvPr>
          <p:cNvSpPr txBox="1"/>
          <p:nvPr/>
        </p:nvSpPr>
        <p:spPr>
          <a:xfrm>
            <a:off x="2095807" y="42366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024F4-7AE8-2D4A-A756-896374552B74}"/>
              </a:ext>
            </a:extLst>
          </p:cNvPr>
          <p:cNvSpPr txBox="1"/>
          <p:nvPr/>
        </p:nvSpPr>
        <p:spPr>
          <a:xfrm>
            <a:off x="2098151" y="5160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ACC89F-4848-2040-9017-C0EE56C8A118}"/>
              </a:ext>
            </a:extLst>
          </p:cNvPr>
          <p:cNvSpPr/>
          <p:nvPr/>
        </p:nvSpPr>
        <p:spPr>
          <a:xfrm>
            <a:off x="2923376" y="2967465"/>
            <a:ext cx="4729609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AFC089-6878-4044-B9F8-C3491A474E2A}"/>
              </a:ext>
            </a:extLst>
          </p:cNvPr>
          <p:cNvSpPr/>
          <p:nvPr/>
        </p:nvSpPr>
        <p:spPr>
          <a:xfrm>
            <a:off x="3068676" y="2038598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5D771-AA09-F744-ACF5-FDC2020674BA}"/>
              </a:ext>
            </a:extLst>
          </p:cNvPr>
          <p:cNvSpPr/>
          <p:nvPr/>
        </p:nvSpPr>
        <p:spPr>
          <a:xfrm>
            <a:off x="3084845" y="1116561"/>
            <a:ext cx="2078282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EA1A3A-37CE-5342-BF1D-7B9EA318CBF0}"/>
              </a:ext>
            </a:extLst>
          </p:cNvPr>
          <p:cNvSpPr/>
          <p:nvPr/>
        </p:nvSpPr>
        <p:spPr>
          <a:xfrm>
            <a:off x="3064770" y="181643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33B6B5-477D-324C-B7C9-3F3DB85A07CA}"/>
              </a:ext>
            </a:extLst>
          </p:cNvPr>
          <p:cNvCxnSpPr/>
          <p:nvPr/>
        </p:nvCxnSpPr>
        <p:spPr>
          <a:xfrm>
            <a:off x="3084845" y="6203707"/>
            <a:ext cx="58179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545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E5B2314F-7D54-674D-9B54-96B2FB2DE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4"/>
          <a:stretch/>
        </p:blipFill>
        <p:spPr>
          <a:xfrm>
            <a:off x="2116715" y="239438"/>
            <a:ext cx="7630056" cy="63463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3956693" y="319494"/>
            <a:ext cx="6201103" cy="87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949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7265" y="2014359"/>
            <a:ext cx="3203902" cy="105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2"/>
            <a:ext cx="2934137" cy="105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8113297" y="3777080"/>
            <a:ext cx="1094827" cy="116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958E0-73E0-734B-B473-5903BF72134E}"/>
              </a:ext>
            </a:extLst>
          </p:cNvPr>
          <p:cNvCxnSpPr>
            <a:cxnSpLocks/>
          </p:cNvCxnSpPr>
          <p:nvPr/>
        </p:nvCxnSpPr>
        <p:spPr>
          <a:xfrm>
            <a:off x="2445229" y="452459"/>
            <a:ext cx="0" cy="5261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F7E2B7-9963-DF44-A9F0-DB39E1393B60}"/>
              </a:ext>
            </a:extLst>
          </p:cNvPr>
          <p:cNvSpPr txBox="1"/>
          <p:nvPr/>
        </p:nvSpPr>
        <p:spPr>
          <a:xfrm>
            <a:off x="3379806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45CDD-19D5-554D-8EC9-B66BF3BEF2BA}"/>
              </a:ext>
            </a:extLst>
          </p:cNvPr>
          <p:cNvSpPr txBox="1"/>
          <p:nvPr/>
        </p:nvSpPr>
        <p:spPr>
          <a:xfrm>
            <a:off x="4397471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3F95C-8C4F-2349-8D93-7D64F4208F91}"/>
              </a:ext>
            </a:extLst>
          </p:cNvPr>
          <p:cNvSpPr txBox="1"/>
          <p:nvPr/>
        </p:nvSpPr>
        <p:spPr>
          <a:xfrm>
            <a:off x="5415136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8A0A9-CA35-8042-B04A-2DFAA6674605}"/>
              </a:ext>
            </a:extLst>
          </p:cNvPr>
          <p:cNvSpPr txBox="1"/>
          <p:nvPr/>
        </p:nvSpPr>
        <p:spPr>
          <a:xfrm>
            <a:off x="6432801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FD240-FD26-A94D-9387-19E16BC702FE}"/>
              </a:ext>
            </a:extLst>
          </p:cNvPr>
          <p:cNvSpPr txBox="1"/>
          <p:nvPr/>
        </p:nvSpPr>
        <p:spPr>
          <a:xfrm>
            <a:off x="7379832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FFBED-44A0-364D-8D30-EA866055842A}"/>
              </a:ext>
            </a:extLst>
          </p:cNvPr>
          <p:cNvSpPr txBox="1"/>
          <p:nvPr/>
        </p:nvSpPr>
        <p:spPr>
          <a:xfrm>
            <a:off x="8397497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38347-F73E-5E47-AF27-51518D9B9762}"/>
              </a:ext>
            </a:extLst>
          </p:cNvPr>
          <p:cNvSpPr txBox="1"/>
          <p:nvPr/>
        </p:nvSpPr>
        <p:spPr>
          <a:xfrm>
            <a:off x="2098151" y="5379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76E0-2F2E-8B4C-B3A8-5CF3D7A54244}"/>
              </a:ext>
            </a:extLst>
          </p:cNvPr>
          <p:cNvSpPr txBox="1"/>
          <p:nvPr/>
        </p:nvSpPr>
        <p:spPr>
          <a:xfrm>
            <a:off x="2095807" y="14742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27ED0-F479-C749-917E-5CDB160F4CED}"/>
              </a:ext>
            </a:extLst>
          </p:cNvPr>
          <p:cNvSpPr txBox="1"/>
          <p:nvPr/>
        </p:nvSpPr>
        <p:spPr>
          <a:xfrm>
            <a:off x="2095807" y="23976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0708D-B19A-DF4D-9C44-1A81ED6CD8C8}"/>
              </a:ext>
            </a:extLst>
          </p:cNvPr>
          <p:cNvSpPr txBox="1"/>
          <p:nvPr/>
        </p:nvSpPr>
        <p:spPr>
          <a:xfrm>
            <a:off x="2101090" y="33004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518E6-C9BC-534D-918B-7667920353FB}"/>
              </a:ext>
            </a:extLst>
          </p:cNvPr>
          <p:cNvSpPr txBox="1"/>
          <p:nvPr/>
        </p:nvSpPr>
        <p:spPr>
          <a:xfrm>
            <a:off x="2095807" y="42366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024F4-7AE8-2D4A-A756-896374552B74}"/>
              </a:ext>
            </a:extLst>
          </p:cNvPr>
          <p:cNvSpPr txBox="1"/>
          <p:nvPr/>
        </p:nvSpPr>
        <p:spPr>
          <a:xfrm>
            <a:off x="2098151" y="5160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EA1A3A-37CE-5342-BF1D-7B9EA318CBF0}"/>
              </a:ext>
            </a:extLst>
          </p:cNvPr>
          <p:cNvSpPr/>
          <p:nvPr/>
        </p:nvSpPr>
        <p:spPr>
          <a:xfrm>
            <a:off x="3064770" y="181643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33B6B5-477D-324C-B7C9-3F3DB85A07CA}"/>
              </a:ext>
            </a:extLst>
          </p:cNvPr>
          <p:cNvCxnSpPr/>
          <p:nvPr/>
        </p:nvCxnSpPr>
        <p:spPr>
          <a:xfrm>
            <a:off x="3187002" y="6410987"/>
            <a:ext cx="58179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3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E1E8DE8A-FF0A-8841-B637-5E72FF72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4"/>
          <a:stretch/>
        </p:blipFill>
        <p:spPr>
          <a:xfrm>
            <a:off x="2194457" y="-1"/>
            <a:ext cx="7467157" cy="639322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4077275" y="277650"/>
            <a:ext cx="6201103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777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7265" y="2014360"/>
            <a:ext cx="3203902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3"/>
            <a:ext cx="2934137" cy="9494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7976900" y="3788104"/>
            <a:ext cx="1094827" cy="1058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4142A8-B990-1F48-B0AF-664ABA12512A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958E0-73E0-734B-B473-5903BF72134E}"/>
              </a:ext>
            </a:extLst>
          </p:cNvPr>
          <p:cNvCxnSpPr>
            <a:cxnSpLocks/>
          </p:cNvCxnSpPr>
          <p:nvPr/>
        </p:nvCxnSpPr>
        <p:spPr>
          <a:xfrm>
            <a:off x="2445229" y="452459"/>
            <a:ext cx="0" cy="5261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0A7F9E-E11F-8E4F-8B40-1522E8697BBF}"/>
              </a:ext>
            </a:extLst>
          </p:cNvPr>
          <p:cNvSpPr/>
          <p:nvPr/>
        </p:nvSpPr>
        <p:spPr>
          <a:xfrm>
            <a:off x="3084845" y="3902383"/>
            <a:ext cx="4729609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96AC4A-9515-BE47-99F6-09A07CD9EC87}"/>
              </a:ext>
            </a:extLst>
          </p:cNvPr>
          <p:cNvSpPr/>
          <p:nvPr/>
        </p:nvSpPr>
        <p:spPr>
          <a:xfrm>
            <a:off x="3166067" y="4846145"/>
            <a:ext cx="5916167" cy="115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F7E2B7-9963-DF44-A9F0-DB39E1393B60}"/>
              </a:ext>
            </a:extLst>
          </p:cNvPr>
          <p:cNvSpPr txBox="1"/>
          <p:nvPr/>
        </p:nvSpPr>
        <p:spPr>
          <a:xfrm>
            <a:off x="3389745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45CDD-19D5-554D-8EC9-B66BF3BEF2BA}"/>
              </a:ext>
            </a:extLst>
          </p:cNvPr>
          <p:cNvSpPr txBox="1"/>
          <p:nvPr/>
        </p:nvSpPr>
        <p:spPr>
          <a:xfrm>
            <a:off x="4407410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3F95C-8C4F-2349-8D93-7D64F4208F91}"/>
              </a:ext>
            </a:extLst>
          </p:cNvPr>
          <p:cNvSpPr txBox="1"/>
          <p:nvPr/>
        </p:nvSpPr>
        <p:spPr>
          <a:xfrm>
            <a:off x="5425075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8A0A9-CA35-8042-B04A-2DFAA6674605}"/>
              </a:ext>
            </a:extLst>
          </p:cNvPr>
          <p:cNvSpPr txBox="1"/>
          <p:nvPr/>
        </p:nvSpPr>
        <p:spPr>
          <a:xfrm>
            <a:off x="6442740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FD240-FD26-A94D-9387-19E16BC702FE}"/>
              </a:ext>
            </a:extLst>
          </p:cNvPr>
          <p:cNvSpPr txBox="1"/>
          <p:nvPr/>
        </p:nvSpPr>
        <p:spPr>
          <a:xfrm>
            <a:off x="7389771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FFBED-44A0-364D-8D30-EA866055842A}"/>
              </a:ext>
            </a:extLst>
          </p:cNvPr>
          <p:cNvSpPr txBox="1"/>
          <p:nvPr/>
        </p:nvSpPr>
        <p:spPr>
          <a:xfrm>
            <a:off x="8407436" y="620232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38347-F73E-5E47-AF27-51518D9B9762}"/>
              </a:ext>
            </a:extLst>
          </p:cNvPr>
          <p:cNvSpPr txBox="1"/>
          <p:nvPr/>
        </p:nvSpPr>
        <p:spPr>
          <a:xfrm rot="16200000">
            <a:off x="2098151" y="5379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76E0-2F2E-8B4C-B3A8-5CF3D7A54244}"/>
              </a:ext>
            </a:extLst>
          </p:cNvPr>
          <p:cNvSpPr txBox="1"/>
          <p:nvPr/>
        </p:nvSpPr>
        <p:spPr>
          <a:xfrm rot="16200000">
            <a:off x="2095807" y="14742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27ED0-F479-C749-917E-5CDB160F4CED}"/>
              </a:ext>
            </a:extLst>
          </p:cNvPr>
          <p:cNvSpPr txBox="1"/>
          <p:nvPr/>
        </p:nvSpPr>
        <p:spPr>
          <a:xfrm rot="16200000">
            <a:off x="2095807" y="23976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0708D-B19A-DF4D-9C44-1A81ED6CD8C8}"/>
              </a:ext>
            </a:extLst>
          </p:cNvPr>
          <p:cNvSpPr txBox="1"/>
          <p:nvPr/>
        </p:nvSpPr>
        <p:spPr>
          <a:xfrm rot="16200000">
            <a:off x="2101090" y="33004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518E6-C9BC-534D-918B-7667920353FB}"/>
              </a:ext>
            </a:extLst>
          </p:cNvPr>
          <p:cNvSpPr txBox="1"/>
          <p:nvPr/>
        </p:nvSpPr>
        <p:spPr>
          <a:xfrm rot="16200000">
            <a:off x="2095807" y="42366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024F4-7AE8-2D4A-A756-896374552B74}"/>
              </a:ext>
            </a:extLst>
          </p:cNvPr>
          <p:cNvSpPr txBox="1"/>
          <p:nvPr/>
        </p:nvSpPr>
        <p:spPr>
          <a:xfrm rot="16200000">
            <a:off x="2098151" y="5160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ACC89F-4848-2040-9017-C0EE56C8A118}"/>
              </a:ext>
            </a:extLst>
          </p:cNvPr>
          <p:cNvSpPr/>
          <p:nvPr/>
        </p:nvSpPr>
        <p:spPr>
          <a:xfrm>
            <a:off x="2923376" y="2967465"/>
            <a:ext cx="4729609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AFC089-6878-4044-B9F8-C3491A474E2A}"/>
              </a:ext>
            </a:extLst>
          </p:cNvPr>
          <p:cNvSpPr/>
          <p:nvPr/>
        </p:nvSpPr>
        <p:spPr>
          <a:xfrm>
            <a:off x="3068676" y="2038598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735D771-AA09-F744-ACF5-FDC2020674BA}"/>
              </a:ext>
            </a:extLst>
          </p:cNvPr>
          <p:cNvSpPr/>
          <p:nvPr/>
        </p:nvSpPr>
        <p:spPr>
          <a:xfrm>
            <a:off x="3084845" y="1116561"/>
            <a:ext cx="2078282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EA1A3A-37CE-5342-BF1D-7B9EA318CBF0}"/>
              </a:ext>
            </a:extLst>
          </p:cNvPr>
          <p:cNvSpPr/>
          <p:nvPr/>
        </p:nvSpPr>
        <p:spPr>
          <a:xfrm>
            <a:off x="3064770" y="181643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33B6B5-477D-324C-B7C9-3F3DB85A07CA}"/>
              </a:ext>
            </a:extLst>
          </p:cNvPr>
          <p:cNvCxnSpPr/>
          <p:nvPr/>
        </p:nvCxnSpPr>
        <p:spPr>
          <a:xfrm>
            <a:off x="3084845" y="6203707"/>
            <a:ext cx="58179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627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29436</TotalTime>
  <Words>206</Words>
  <Application>Microsoft Macintosh PowerPoint</Application>
  <PresentationFormat>Widescreen</PresentationFormat>
  <Paragraphs>141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3</cp:revision>
  <dcterms:created xsi:type="dcterms:W3CDTF">2021-09-14T14:23:56Z</dcterms:created>
  <dcterms:modified xsi:type="dcterms:W3CDTF">2022-01-25T22:42:25Z</dcterms:modified>
</cp:coreProperties>
</file>